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fi-F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Otsikko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Alaotsikk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i-FI" smtClean="0"/>
              <a:t>Muokkaa alaotsikon perustyyliä napsautt.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Otsikko ja pystysuor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Pystysuora otsikko ja tek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ystysuora otsikko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ystysuoran tekstin paikkamerkki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Otsikko ja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Osan ylätunnis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Kaksi sisältökohdet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tai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4" name="Sisällön paikkamerkk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5" name="Tekstin paikkamerkki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6" name="Sisällön paikkamerkk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7" name="Päivämäärän paikkamerkki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8" name="Alatunnisteen paikkamerk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9" name="Dian numeron paikkamerkki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Vain otsikk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Päivämäärän paikkamerkki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4" name="Alatunnisteen paikkamerk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5" name="Dian numeron paikkamerkki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yhj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äivämäärän paikkamerkki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3" name="Alatunnisteen paikkamerk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4" name="Dian numeron paikkamerkki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tsikollinen sisält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tsikollinen kuv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Kuvan paikkamerkki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i-FI"/>
          </a:p>
        </p:txBody>
      </p:sp>
      <p:sp>
        <p:nvSpPr>
          <p:cNvPr id="4" name="Tekstin paikkamerkki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i-FI" smtClean="0"/>
              <a:t>Muokkaa tekstin perustyylejä napsauttamalla</a:t>
            </a:r>
          </a:p>
        </p:txBody>
      </p:sp>
      <p:sp>
        <p:nvSpPr>
          <p:cNvPr id="5" name="Päivämäärän paikkamerkki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6" name="Alatunnisteen paikkamerk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i-FI"/>
          </a:p>
        </p:txBody>
      </p:sp>
      <p:sp>
        <p:nvSpPr>
          <p:cNvPr id="7" name="Dian numeron paikkamerkki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on paikkamerkki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i-FI" smtClean="0"/>
              <a:t>Muokkaa perustyyl. napsautt.</a:t>
            </a:r>
            <a:endParaRPr lang="fi-FI"/>
          </a:p>
        </p:txBody>
      </p:sp>
      <p:sp>
        <p:nvSpPr>
          <p:cNvPr id="3" name="Tekstin paikkamerkki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i-FI" smtClean="0"/>
              <a:t>Muokkaa tekstin perustyylejä napsauttamalla</a:t>
            </a:r>
          </a:p>
          <a:p>
            <a:pPr lvl="1"/>
            <a:r>
              <a:rPr lang="fi-FI" smtClean="0"/>
              <a:t>toinen taso</a:t>
            </a:r>
          </a:p>
          <a:p>
            <a:pPr lvl="2"/>
            <a:r>
              <a:rPr lang="fi-FI" smtClean="0"/>
              <a:t>kolmas taso</a:t>
            </a:r>
          </a:p>
          <a:p>
            <a:pPr lvl="3"/>
            <a:r>
              <a:rPr lang="fi-FI" smtClean="0"/>
              <a:t>neljäs taso</a:t>
            </a:r>
          </a:p>
          <a:p>
            <a:pPr lvl="4"/>
            <a:r>
              <a:rPr lang="fi-FI" smtClean="0"/>
              <a:t>viides taso</a:t>
            </a:r>
            <a:endParaRPr lang="fi-FI"/>
          </a:p>
        </p:txBody>
      </p:sp>
      <p:sp>
        <p:nvSpPr>
          <p:cNvPr id="4" name="Päivämäärän paikkamerkki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D6BF48-929E-484F-8346-B904D23B202C}" type="datetimeFigureOut">
              <a:rPr lang="fi-FI" smtClean="0"/>
              <a:t>23.3.2011</a:t>
            </a:fld>
            <a:endParaRPr lang="fi-FI"/>
          </a:p>
        </p:txBody>
      </p:sp>
      <p:sp>
        <p:nvSpPr>
          <p:cNvPr id="5" name="Alatunnisteen paikkamerkki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i-FI"/>
          </a:p>
        </p:txBody>
      </p:sp>
      <p:sp>
        <p:nvSpPr>
          <p:cNvPr id="6" name="Dian numeron paikkamerkki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989DD8-B438-42E2-B28C-2B18F562CA86}" type="slidenum">
              <a:rPr lang="fi-FI" smtClean="0"/>
              <a:t>‹#›</a:t>
            </a:fld>
            <a:endParaRPr lang="fi-FI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i-F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i-FI" dirty="0" smtClean="0"/>
              <a:t>Japanin </a:t>
            </a:r>
            <a:r>
              <a:rPr lang="fi-FI" dirty="0" err="1" smtClean="0"/>
              <a:t>tsunamista</a:t>
            </a:r>
            <a:r>
              <a:rPr lang="fi-FI" dirty="0" smtClean="0"/>
              <a:t> johtunut ydinonnettomuus</a:t>
            </a:r>
            <a:endParaRPr lang="fi-FI" dirty="0"/>
          </a:p>
        </p:txBody>
      </p:sp>
      <p:sp>
        <p:nvSpPr>
          <p:cNvPr id="3" name="Alaotsikk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i-FI" dirty="0" smtClean="0"/>
              <a:t>Tekijät: Karoliina, Mikael, Rasmus</a:t>
            </a:r>
            <a:r>
              <a:rPr lang="fi-FI" smtClean="0"/>
              <a:t>, Jaakko</a:t>
            </a:r>
            <a:endParaRPr lang="fi-FI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i-FI" dirty="0" smtClean="0"/>
              <a:t>Ydinonnettomuuden kulku</a:t>
            </a:r>
            <a:endParaRPr lang="fi-FI" dirty="0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i-FI" sz="2800" dirty="0" smtClean="0"/>
              <a:t>1. Ensin maanjäristys katkaisi voimalan yhteyden ulkoiseen sähköverkkoon.</a:t>
            </a:r>
          </a:p>
          <a:p>
            <a:r>
              <a:rPr lang="fi-FI" sz="2800" dirty="0" smtClean="0"/>
              <a:t>2. Voimala käynnisti varageneraattorit.</a:t>
            </a:r>
          </a:p>
          <a:p>
            <a:r>
              <a:rPr lang="fi-FI" sz="2800" dirty="0" smtClean="0"/>
              <a:t>3.Tsunami pysäytti varageneraattorit.</a:t>
            </a:r>
          </a:p>
          <a:p>
            <a:r>
              <a:rPr lang="fi-FI" sz="2800" dirty="0" smtClean="0"/>
              <a:t>4. Ilman sähköä reaktorien jäähdytysjärjestelmä petti.</a:t>
            </a:r>
          </a:p>
          <a:p>
            <a:r>
              <a:rPr lang="fi-FI" sz="2800" dirty="0" smtClean="0"/>
              <a:t>5.Reaktorit ylikuumenivat ja osa niistä räjähti.</a:t>
            </a:r>
          </a:p>
          <a:p>
            <a:r>
              <a:rPr lang="fi-FI" sz="2800" dirty="0" smtClean="0"/>
              <a:t>6. Räjähdyksen seurauksesta radioaktiivista säteilyä leviää alueelle.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i-FI" dirty="0" smtClean="0"/>
              <a:t>Radioaktiivisensäteilyn terveyshaitat</a:t>
            </a:r>
            <a:endParaRPr lang="fi-FI" dirty="0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i-FI" dirty="0" smtClean="0"/>
              <a:t>Tuhoaa soluja </a:t>
            </a:r>
            <a:r>
              <a:rPr lang="fi-FI" dirty="0" smtClean="0">
                <a:sym typeface="Wingdings" pitchFamily="2" charset="2"/>
              </a:rPr>
              <a:t> Elinten toiminta saattaa kärsiä tai loppua kokonaan.</a:t>
            </a:r>
          </a:p>
          <a:p>
            <a:r>
              <a:rPr lang="fi-FI" dirty="0" smtClean="0">
                <a:sym typeface="Wingdings" pitchFamily="2" charset="2"/>
              </a:rPr>
              <a:t>Kudokset vahingoittuvat</a:t>
            </a:r>
            <a:endParaRPr lang="fi-FI" dirty="0" smtClean="0"/>
          </a:p>
          <a:p>
            <a:r>
              <a:rPr lang="fi-FI" dirty="0" smtClean="0"/>
              <a:t>Aiheuttaa periytyviä geenimutaatioita</a:t>
            </a:r>
          </a:p>
          <a:p>
            <a:r>
              <a:rPr lang="fi-FI" dirty="0" smtClean="0"/>
              <a:t>Säteily leviää elintarvikkeisiin ja säteilyn terveyshaittoja saattaa esiintyä kauempanakin.</a:t>
            </a:r>
          </a:p>
          <a:p>
            <a:pPr>
              <a:buNone/>
            </a:pPr>
            <a:endParaRPr lang="fi-FI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tsikk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i-FI" dirty="0" smtClean="0"/>
              <a:t>Miten toimitaan ydinonnettomuudessa?</a:t>
            </a:r>
            <a:endParaRPr lang="fi-FI" dirty="0"/>
          </a:p>
        </p:txBody>
      </p:sp>
      <p:sp>
        <p:nvSpPr>
          <p:cNvPr id="3" name="Sisällön paikkamerkki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fi-FI" dirty="0" smtClean="0"/>
              <a:t>Evakuoidaan lähialue</a:t>
            </a:r>
          </a:p>
          <a:p>
            <a:r>
              <a:rPr lang="fi-FI" dirty="0" smtClean="0"/>
              <a:t>Pyritään välttämään ulkona liikkumista</a:t>
            </a:r>
          </a:p>
          <a:p>
            <a:r>
              <a:rPr lang="fi-FI" dirty="0" smtClean="0"/>
              <a:t>Jos ulkona liikkuminen on välttämätöntä niin pitää pukeutua koko kehon peittävään vaatetukseen, ja suu on hyvä peittää jollain.</a:t>
            </a:r>
          </a:p>
          <a:p>
            <a:r>
              <a:rPr lang="fi-FI" dirty="0" smtClean="0"/>
              <a:t>Lähimpään väestönsuojaan hakeutuminen</a:t>
            </a:r>
          </a:p>
          <a:p>
            <a:r>
              <a:rPr lang="fi-FI" dirty="0" smtClean="0"/>
              <a:t>Käytetään joditabletteja, jotta vältettäisiin radioaktiivisen jodin pääsy kilpirauhaseen.</a:t>
            </a:r>
          </a:p>
          <a:p>
            <a:r>
              <a:rPr lang="fi-FI" dirty="0" smtClean="0"/>
              <a:t>Elintarvikkeet ja juomavesi täytyy suojata suoralta säteilyltä.</a:t>
            </a:r>
            <a:endParaRPr lang="fi-FI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e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138</Words>
  <Application>Microsoft Office PowerPoint</Application>
  <PresentationFormat>Näytössä katseltava diaesitys (4:3)</PresentationFormat>
  <Paragraphs>21</Paragraphs>
  <Slides>4</Slides>
  <Notes>0</Notes>
  <HiddenSlides>0</HiddenSlides>
  <MMClips>0</MMClips>
  <ScaleCrop>false</ScaleCrop>
  <HeadingPairs>
    <vt:vector size="4" baseType="variant">
      <vt:variant>
        <vt:lpstr>Teema</vt:lpstr>
      </vt:variant>
      <vt:variant>
        <vt:i4>1</vt:i4>
      </vt:variant>
      <vt:variant>
        <vt:lpstr>Dian otsikot</vt:lpstr>
      </vt:variant>
      <vt:variant>
        <vt:i4>4</vt:i4>
      </vt:variant>
    </vt:vector>
  </HeadingPairs>
  <TitlesOfParts>
    <vt:vector size="5" baseType="lpstr">
      <vt:lpstr>Office-teema</vt:lpstr>
      <vt:lpstr>Japanin tsunamista johtunut ydinonnettomuus</vt:lpstr>
      <vt:lpstr>Ydinonnettomuuden kulku</vt:lpstr>
      <vt:lpstr>Radioaktiivisensäteilyn terveyshaitat</vt:lpstr>
      <vt:lpstr>Miten toimitaan ydinonnettomuudessa?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Japanin tsunami onnettomuus</dc:title>
  <dc:creator>Jake</dc:creator>
  <cp:lastModifiedBy>Jake</cp:lastModifiedBy>
  <cp:revision>8</cp:revision>
  <dcterms:created xsi:type="dcterms:W3CDTF">2011-03-23T11:40:58Z</dcterms:created>
  <dcterms:modified xsi:type="dcterms:W3CDTF">2011-03-23T12:27:45Z</dcterms:modified>
</cp:coreProperties>
</file>

<file path=docProps/thumbnail.jpeg>
</file>