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6BF48-929E-484F-8346-B904D23B202C}" type="datetimeFigureOut">
              <a:rPr lang="fi-FI" smtClean="0"/>
              <a:t>23.3.2011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89DD8-B438-42E2-B28C-2B18F562CA86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Japanin </a:t>
            </a:r>
            <a:r>
              <a:rPr lang="fi-FI" dirty="0" err="1" smtClean="0"/>
              <a:t>tsunamista</a:t>
            </a:r>
            <a:r>
              <a:rPr lang="fi-FI" dirty="0" smtClean="0"/>
              <a:t> johtunut ydinonnettomuus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Tekijät: Karoliina, Mikael, Rasmus</a:t>
            </a:r>
            <a:r>
              <a:rPr lang="fi-FI" smtClean="0"/>
              <a:t>, Jaakko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Ydinonnettomuuden kulku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1. Ensin maanjäristys katkaisi voimalan yhteyden ulkoiseen sähköverkkoon.</a:t>
            </a:r>
          </a:p>
          <a:p>
            <a:r>
              <a:rPr lang="fi-FI" sz="2800" dirty="0" smtClean="0"/>
              <a:t>2. Voimala käynnisti varageneraattorit.</a:t>
            </a:r>
          </a:p>
          <a:p>
            <a:r>
              <a:rPr lang="fi-FI" sz="2800" dirty="0" smtClean="0"/>
              <a:t>3.Tsunami pysäytti varageneraattorit.</a:t>
            </a:r>
          </a:p>
          <a:p>
            <a:r>
              <a:rPr lang="fi-FI" sz="2800" dirty="0" smtClean="0"/>
              <a:t>4. Ilman sähköä reaktorien jäähdytysjärjestelmä petti.</a:t>
            </a:r>
          </a:p>
          <a:p>
            <a:r>
              <a:rPr lang="fi-FI" sz="2800" dirty="0" smtClean="0"/>
              <a:t>5.Reaktorit ylikuumenivat ja osa niistä räjähti.</a:t>
            </a:r>
          </a:p>
          <a:p>
            <a:r>
              <a:rPr lang="fi-FI" sz="2800" dirty="0" smtClean="0"/>
              <a:t>6. Räjähdyksen seurauksesta radioaktiivista säteilyä leviää alueelle.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Radioaktiivisensäteilyn terveyshaitat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Tuhoaa soluja </a:t>
            </a:r>
            <a:r>
              <a:rPr lang="fi-FI" dirty="0" smtClean="0">
                <a:sym typeface="Wingdings" pitchFamily="2" charset="2"/>
              </a:rPr>
              <a:t> Elinten toiminta saattaa kärsiä tai loppua kokonaan.</a:t>
            </a:r>
          </a:p>
          <a:p>
            <a:r>
              <a:rPr lang="fi-FI" dirty="0" smtClean="0">
                <a:sym typeface="Wingdings" pitchFamily="2" charset="2"/>
              </a:rPr>
              <a:t>Kudokset vahingoittuvat</a:t>
            </a:r>
            <a:endParaRPr lang="fi-FI" dirty="0" smtClean="0"/>
          </a:p>
          <a:p>
            <a:r>
              <a:rPr lang="fi-FI" dirty="0" smtClean="0"/>
              <a:t>Aiheuttaa periytyviä geenimutaatioita</a:t>
            </a:r>
          </a:p>
          <a:p>
            <a:r>
              <a:rPr lang="fi-FI" dirty="0" smtClean="0"/>
              <a:t>Säteily leviää elintarvikkeisiin ja säteilyn terveyshaittoja saattaa esiintyä kauempanakin.</a:t>
            </a:r>
          </a:p>
          <a:p>
            <a:pPr>
              <a:buNone/>
            </a:pPr>
            <a:endParaRPr lang="fi-FI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Miten toimitaan ydinonnettomuudessa?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Evakuoidaan lähialue</a:t>
            </a:r>
          </a:p>
          <a:p>
            <a:r>
              <a:rPr lang="fi-FI" dirty="0" smtClean="0"/>
              <a:t>Pyritään välttämään ulkona liikkumista</a:t>
            </a:r>
          </a:p>
          <a:p>
            <a:r>
              <a:rPr lang="fi-FI" dirty="0" smtClean="0"/>
              <a:t>Jos ulkona liikkuminen on välttämätöntä niin pitää pukeutua koko kehon peittävään vaatetukseen, ja suu on hyvä peittää jollain.</a:t>
            </a:r>
          </a:p>
          <a:p>
            <a:r>
              <a:rPr lang="fi-FI" dirty="0" smtClean="0"/>
              <a:t>Lähimpään väestönsuojaan hakeutuminen</a:t>
            </a:r>
          </a:p>
          <a:p>
            <a:r>
              <a:rPr lang="fi-FI" dirty="0" smtClean="0"/>
              <a:t>Käytetään joditabletteja, jotta vältettäisiin radioaktiivisen jodin pääsy kilpirauhaseen.</a:t>
            </a:r>
          </a:p>
          <a:p>
            <a:r>
              <a:rPr lang="fi-FI" dirty="0" smtClean="0"/>
              <a:t>Elintarvikkeet ja juomavesi täytyy suojata suoralta säteilyltä.</a:t>
            </a:r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138</Words>
  <Application>Microsoft Office PowerPoint</Application>
  <PresentationFormat>Näytössä katseltava diaesitys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Office-teema</vt:lpstr>
      <vt:lpstr>Japanin tsunamista johtunut ydinonnettomuus</vt:lpstr>
      <vt:lpstr>Ydinonnettomuuden kulku</vt:lpstr>
      <vt:lpstr>Radioaktiivisensäteilyn terveyshaitat</vt:lpstr>
      <vt:lpstr>Miten toimitaan ydinonnettomuudessa?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Japanin tsunami onnettomuus</dc:title>
  <dc:creator>Jake</dc:creator>
  <cp:lastModifiedBy>Jake</cp:lastModifiedBy>
  <cp:revision>8</cp:revision>
  <dcterms:created xsi:type="dcterms:W3CDTF">2011-03-23T11:40:58Z</dcterms:created>
  <dcterms:modified xsi:type="dcterms:W3CDTF">2011-03-23T12:27:45Z</dcterms:modified>
</cp:coreProperties>
</file>